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61" r:id="rId4"/>
    <p:sldId id="258" r:id="rId5"/>
    <p:sldId id="260" r:id="rId6"/>
    <p:sldId id="263" r:id="rId7"/>
    <p:sldId id="264"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3E3AB59-98BB-4535-A302-216A7E2F2A43}"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6A946-2B41-4632-810F-E3E53F42973E}" type="slidenum">
              <a:rPr lang="en-US" smtClean="0"/>
              <a:t>‹#›</a:t>
            </a:fld>
            <a:endParaRPr lang="en-US"/>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65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3AB59-98BB-4535-A302-216A7E2F2A43}"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6A946-2B41-4632-810F-E3E53F42973E}" type="slidenum">
              <a:rPr lang="en-US" smtClean="0"/>
              <a:t>‹#›</a:t>
            </a:fld>
            <a:endParaRPr lang="en-US"/>
          </a:p>
        </p:txBody>
      </p:sp>
    </p:spTree>
    <p:extLst>
      <p:ext uri="{BB962C8B-B14F-4D97-AF65-F5344CB8AC3E}">
        <p14:creationId xmlns:p14="http://schemas.microsoft.com/office/powerpoint/2010/main" val="424260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3AB59-98BB-4535-A302-216A7E2F2A43}"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6A946-2B41-4632-810F-E3E53F42973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55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3AB59-98BB-4535-A302-216A7E2F2A43}"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6A946-2B41-4632-810F-E3E53F42973E}" type="slidenum">
              <a:rPr lang="en-US" smtClean="0"/>
              <a:t>‹#›</a:t>
            </a:fld>
            <a:endParaRPr lang="en-US"/>
          </a:p>
        </p:txBody>
      </p:sp>
    </p:spTree>
    <p:extLst>
      <p:ext uri="{BB962C8B-B14F-4D97-AF65-F5344CB8AC3E}">
        <p14:creationId xmlns:p14="http://schemas.microsoft.com/office/powerpoint/2010/main" val="73656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E3AB59-98BB-4535-A302-216A7E2F2A43}" type="datetimeFigureOut">
              <a:rPr lang="en-US" smtClean="0"/>
              <a:t>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6A946-2B41-4632-810F-E3E53F42973E}" type="slidenum">
              <a:rPr lang="en-US" smtClean="0"/>
              <a:t>‹#›</a:t>
            </a:fld>
            <a:endParaRPr lang="en-US"/>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78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E3AB59-98BB-4535-A302-216A7E2F2A43}"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6A946-2B41-4632-810F-E3E53F42973E}" type="slidenum">
              <a:rPr lang="en-US" smtClean="0"/>
              <a:t>‹#›</a:t>
            </a:fld>
            <a:endParaRPr lang="en-US"/>
          </a:p>
        </p:txBody>
      </p:sp>
    </p:spTree>
    <p:extLst>
      <p:ext uri="{BB962C8B-B14F-4D97-AF65-F5344CB8AC3E}">
        <p14:creationId xmlns:p14="http://schemas.microsoft.com/office/powerpoint/2010/main" val="12611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E3AB59-98BB-4535-A302-216A7E2F2A43}" type="datetimeFigureOut">
              <a:rPr lang="en-US" smtClean="0"/>
              <a:t>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6A946-2B41-4632-810F-E3E53F42973E}" type="slidenum">
              <a:rPr lang="en-US" smtClean="0"/>
              <a:t>‹#›</a:t>
            </a:fld>
            <a:endParaRPr lang="en-US"/>
          </a:p>
        </p:txBody>
      </p:sp>
    </p:spTree>
    <p:extLst>
      <p:ext uri="{BB962C8B-B14F-4D97-AF65-F5344CB8AC3E}">
        <p14:creationId xmlns:p14="http://schemas.microsoft.com/office/powerpoint/2010/main" val="101861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E3AB59-98BB-4535-A302-216A7E2F2A43}" type="datetimeFigureOut">
              <a:rPr lang="en-US" smtClean="0"/>
              <a:t>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6A946-2B41-4632-810F-E3E53F42973E}" type="slidenum">
              <a:rPr lang="en-US" smtClean="0"/>
              <a:t>‹#›</a:t>
            </a:fld>
            <a:endParaRPr lang="en-US"/>
          </a:p>
        </p:txBody>
      </p:sp>
    </p:spTree>
    <p:extLst>
      <p:ext uri="{BB962C8B-B14F-4D97-AF65-F5344CB8AC3E}">
        <p14:creationId xmlns:p14="http://schemas.microsoft.com/office/powerpoint/2010/main" val="404907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3AB59-98BB-4535-A302-216A7E2F2A43}" type="datetimeFigureOut">
              <a:rPr lang="en-US" smtClean="0"/>
              <a:t>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6A946-2B41-4632-810F-E3E53F42973E}" type="slidenum">
              <a:rPr lang="en-US" smtClean="0"/>
              <a:t>‹#›</a:t>
            </a:fld>
            <a:endParaRPr lang="en-US"/>
          </a:p>
        </p:txBody>
      </p:sp>
    </p:spTree>
    <p:extLst>
      <p:ext uri="{BB962C8B-B14F-4D97-AF65-F5344CB8AC3E}">
        <p14:creationId xmlns:p14="http://schemas.microsoft.com/office/powerpoint/2010/main" val="297868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E3AB59-98BB-4535-A302-216A7E2F2A43}"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6A946-2B41-4632-810F-E3E53F42973E}" type="slidenum">
              <a:rPr lang="en-US" smtClean="0"/>
              <a:t>‹#›</a:t>
            </a:fld>
            <a:endParaRPr lang="en-US"/>
          </a:p>
        </p:txBody>
      </p:sp>
    </p:spTree>
    <p:extLst>
      <p:ext uri="{BB962C8B-B14F-4D97-AF65-F5344CB8AC3E}">
        <p14:creationId xmlns:p14="http://schemas.microsoft.com/office/powerpoint/2010/main" val="254817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E3AB59-98BB-4535-A302-216A7E2F2A43}" type="datetimeFigureOut">
              <a:rPr lang="en-US" smtClean="0"/>
              <a:t>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6A946-2B41-4632-810F-E3E53F42973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3E3AB59-98BB-4535-A302-216A7E2F2A43}" type="datetimeFigureOut">
              <a:rPr lang="en-US" smtClean="0"/>
              <a:t>2/27/2019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0F6A946-2B41-4632-810F-E3E53F42973E}"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542554"/>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EB85-450B-4174-BAA9-05F79FF157A3}"/>
              </a:ext>
            </a:extLst>
          </p:cNvPr>
          <p:cNvSpPr>
            <a:spLocks noGrp="1"/>
          </p:cNvSpPr>
          <p:nvPr>
            <p:ph type="ctrTitle"/>
          </p:nvPr>
        </p:nvSpPr>
        <p:spPr/>
        <p:txBody>
          <a:bodyPr/>
          <a:lstStyle/>
          <a:p>
            <a:r>
              <a:rPr lang="en-US" dirty="0"/>
              <a:t>Lifetime achievement award	</a:t>
            </a:r>
          </a:p>
        </p:txBody>
      </p:sp>
      <p:sp>
        <p:nvSpPr>
          <p:cNvPr id="3" name="Subtitle 2">
            <a:extLst>
              <a:ext uri="{FF2B5EF4-FFF2-40B4-BE49-F238E27FC236}">
                <a16:creationId xmlns:a16="http://schemas.microsoft.com/office/drawing/2014/main" id="{72ED77B2-BA7D-468D-A817-085CF9CFA68E}"/>
              </a:ext>
            </a:extLst>
          </p:cNvPr>
          <p:cNvSpPr>
            <a:spLocks noGrp="1"/>
          </p:cNvSpPr>
          <p:nvPr>
            <p:ph type="subTitle" idx="1"/>
          </p:nvPr>
        </p:nvSpPr>
        <p:spPr/>
        <p:txBody>
          <a:bodyPr/>
          <a:lstStyle/>
          <a:p>
            <a:r>
              <a:rPr lang="en-US" dirty="0"/>
              <a:t>Michael </a:t>
            </a:r>
            <a:r>
              <a:rPr lang="en-US" dirty="0" err="1"/>
              <a:t>Shambaugh</a:t>
            </a:r>
            <a:endParaRPr lang="en-US" dirty="0"/>
          </a:p>
        </p:txBody>
      </p:sp>
    </p:spTree>
    <p:extLst>
      <p:ext uri="{BB962C8B-B14F-4D97-AF65-F5344CB8AC3E}">
        <p14:creationId xmlns:p14="http://schemas.microsoft.com/office/powerpoint/2010/main" val="2824810751"/>
      </p:ext>
    </p:extLst>
  </p:cSld>
  <p:clrMapOvr>
    <a:masterClrMapping/>
  </p:clrMapOvr>
  <mc:AlternateContent xmlns:mc="http://schemas.openxmlformats.org/markup-compatibility/2006">
    <mc:Choice xmlns:p14="http://schemas.microsoft.com/office/powerpoint/2010/main" Requires="p14">
      <p:transition spd="med" p14:dur="700" advClick="0" advTm="13018">
        <p:fade/>
      </p:transition>
    </mc:Choice>
    <mc:Fallback>
      <p:transition spd="med" advClick="0" advTm="13018">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3E4CD6-9596-4EFE-B48C-285DABBBD41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66156" y="700087"/>
            <a:ext cx="7659687" cy="5457825"/>
          </a:xfrm>
        </p:spPr>
      </p:pic>
    </p:spTree>
    <p:extLst>
      <p:ext uri="{BB962C8B-B14F-4D97-AF65-F5344CB8AC3E}">
        <p14:creationId xmlns:p14="http://schemas.microsoft.com/office/powerpoint/2010/main" val="1602099381"/>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16A37B-D5C2-4D9B-95FF-50587169F146}"/>
              </a:ext>
            </a:extLst>
          </p:cNvPr>
          <p:cNvSpPr txBox="1"/>
          <p:nvPr/>
        </p:nvSpPr>
        <p:spPr>
          <a:xfrm>
            <a:off x="2063692" y="1266738"/>
            <a:ext cx="8556770" cy="4524315"/>
          </a:xfrm>
          <a:prstGeom prst="rect">
            <a:avLst/>
          </a:prstGeom>
          <a:noFill/>
        </p:spPr>
        <p:txBody>
          <a:bodyPr wrap="square" rtlCol="0">
            <a:spAutoFit/>
          </a:bodyPr>
          <a:lstStyle/>
          <a:p>
            <a:r>
              <a:rPr lang="en-US" sz="3600" dirty="0"/>
              <a:t>Mike </a:t>
            </a:r>
            <a:r>
              <a:rPr lang="en-US" sz="3600" dirty="0" err="1"/>
              <a:t>Shambaugh</a:t>
            </a:r>
            <a:r>
              <a:rPr lang="en-US" sz="3600" dirty="0"/>
              <a:t> has been a Legacy Park resident since 1995.  Like many others, he and his wife moved to Legacy Park because they saw the potential of this community and wanted to raise their family here. The </a:t>
            </a:r>
            <a:r>
              <a:rPr lang="en-US" sz="3600" dirty="0" err="1"/>
              <a:t>Shambaughs</a:t>
            </a:r>
            <a:r>
              <a:rPr lang="en-US" sz="3600" dirty="0"/>
              <a:t> started out in </a:t>
            </a:r>
            <a:r>
              <a:rPr lang="en-US" sz="3600" dirty="0" err="1"/>
              <a:t>Highcroft</a:t>
            </a:r>
            <a:r>
              <a:rPr lang="en-US" sz="3600" dirty="0"/>
              <a:t>, and moved to Revere after 12 years.  24 years later, Legacy Park is still home. </a:t>
            </a:r>
          </a:p>
        </p:txBody>
      </p:sp>
    </p:spTree>
    <p:extLst>
      <p:ext uri="{BB962C8B-B14F-4D97-AF65-F5344CB8AC3E}">
        <p14:creationId xmlns:p14="http://schemas.microsoft.com/office/powerpoint/2010/main" val="1320953902"/>
      </p:ext>
    </p:extLst>
  </p:cSld>
  <p:clrMapOvr>
    <a:masterClrMapping/>
  </p:clrMapOvr>
  <mc:AlternateContent xmlns:mc="http://schemas.openxmlformats.org/markup-compatibility/2006">
    <mc:Choice xmlns:p14="http://schemas.microsoft.com/office/powerpoint/2010/main" Requires="p14">
      <p:transition spd="med" p14:dur="700" advClick="0" advTm="8000">
        <p:fade/>
      </p:transition>
    </mc:Choice>
    <mc:Fallback>
      <p:transition spd="med" advClick="0"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5CC2A-F9BB-4226-BF19-4937C953048C}"/>
              </a:ext>
            </a:extLst>
          </p:cNvPr>
          <p:cNvSpPr>
            <a:spLocks noGrp="1"/>
          </p:cNvSpPr>
          <p:nvPr>
            <p:ph type="title"/>
          </p:nvPr>
        </p:nvSpPr>
        <p:spPr/>
        <p:txBody>
          <a:bodyPr>
            <a:noAutofit/>
          </a:bodyPr>
          <a:lstStyle/>
          <a:p>
            <a:r>
              <a:rPr lang="en-US" sz="5400" dirty="0"/>
              <a:t>Volunteerism</a:t>
            </a:r>
            <a:br>
              <a:rPr lang="en-US" sz="2800" dirty="0"/>
            </a:br>
            <a:endParaRPr lang="en-US" sz="2800" dirty="0"/>
          </a:p>
        </p:txBody>
      </p:sp>
      <p:pic>
        <p:nvPicPr>
          <p:cNvPr id="5" name="Content Placeholder 4">
            <a:extLst>
              <a:ext uri="{FF2B5EF4-FFF2-40B4-BE49-F238E27FC236}">
                <a16:creationId xmlns:a16="http://schemas.microsoft.com/office/drawing/2014/main" id="{895D9EED-F6EF-4A63-AB2E-E9BABDF180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6739" y="1860895"/>
            <a:ext cx="3518151" cy="4690869"/>
          </a:xfrm>
        </p:spPr>
      </p:pic>
      <p:sp>
        <p:nvSpPr>
          <p:cNvPr id="7" name="TextBox 6">
            <a:extLst>
              <a:ext uri="{FF2B5EF4-FFF2-40B4-BE49-F238E27FC236}">
                <a16:creationId xmlns:a16="http://schemas.microsoft.com/office/drawing/2014/main" id="{9DCB535E-34EB-4196-A375-966EC935ACE7}"/>
              </a:ext>
            </a:extLst>
          </p:cNvPr>
          <p:cNvSpPr txBox="1"/>
          <p:nvPr/>
        </p:nvSpPr>
        <p:spPr>
          <a:xfrm>
            <a:off x="1149292" y="2667699"/>
            <a:ext cx="4739780" cy="3416320"/>
          </a:xfrm>
          <a:prstGeom prst="rect">
            <a:avLst/>
          </a:prstGeom>
          <a:noFill/>
        </p:spPr>
        <p:txBody>
          <a:bodyPr wrap="square" rtlCol="0">
            <a:spAutoFit/>
          </a:bodyPr>
          <a:lstStyle/>
          <a:p>
            <a:r>
              <a:rPr lang="en-US" sz="2400" dirty="0"/>
              <a:t>Mike began his legacy of volunteerism by coaching soccer. </a:t>
            </a:r>
          </a:p>
          <a:p>
            <a:endParaRPr lang="en-US" sz="2400" dirty="0"/>
          </a:p>
          <a:p>
            <a:r>
              <a:rPr lang="en-US" sz="2400" dirty="0"/>
              <a:t>Our lives are enriched by the people who take the time to coach, to teach, and to build up a team that allows children to explore what they want to be and learn how they can exceed their expectations.</a:t>
            </a:r>
          </a:p>
        </p:txBody>
      </p:sp>
    </p:spTree>
    <p:extLst>
      <p:ext uri="{BB962C8B-B14F-4D97-AF65-F5344CB8AC3E}">
        <p14:creationId xmlns:p14="http://schemas.microsoft.com/office/powerpoint/2010/main" val="534410143"/>
      </p:ext>
    </p:extLst>
  </p:cSld>
  <p:clrMapOvr>
    <a:masterClrMapping/>
  </p:clrMapOvr>
  <p:transition spd="med" advClick="0" advTm="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971D90-A3F2-4F40-AB16-7FE5596AB2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457" y="102635"/>
            <a:ext cx="4448850" cy="3336638"/>
          </a:xfrm>
        </p:spPr>
      </p:pic>
      <p:pic>
        <p:nvPicPr>
          <p:cNvPr id="7" name="Picture 6">
            <a:extLst>
              <a:ext uri="{FF2B5EF4-FFF2-40B4-BE49-F238E27FC236}">
                <a16:creationId xmlns:a16="http://schemas.microsoft.com/office/drawing/2014/main" id="{6A62B869-C108-45C2-83F1-476406EE1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57" y="3596017"/>
            <a:ext cx="4443556" cy="3150021"/>
          </a:xfrm>
          <a:prstGeom prst="rect">
            <a:avLst/>
          </a:prstGeom>
        </p:spPr>
      </p:pic>
      <p:sp>
        <p:nvSpPr>
          <p:cNvPr id="8" name="TextBox 7">
            <a:extLst>
              <a:ext uri="{FF2B5EF4-FFF2-40B4-BE49-F238E27FC236}">
                <a16:creationId xmlns:a16="http://schemas.microsoft.com/office/drawing/2014/main" id="{FC056F68-F217-4115-862E-D8D15C121B4E}"/>
              </a:ext>
            </a:extLst>
          </p:cNvPr>
          <p:cNvSpPr txBox="1"/>
          <p:nvPr/>
        </p:nvSpPr>
        <p:spPr>
          <a:xfrm>
            <a:off x="4805267" y="37318"/>
            <a:ext cx="7204363" cy="2800767"/>
          </a:xfrm>
          <a:prstGeom prst="rect">
            <a:avLst/>
          </a:prstGeom>
          <a:noFill/>
        </p:spPr>
        <p:txBody>
          <a:bodyPr wrap="square" rtlCol="0">
            <a:spAutoFit/>
          </a:bodyPr>
          <a:lstStyle/>
          <a:p>
            <a:r>
              <a:rPr lang="en-US" sz="2200" dirty="0"/>
              <a:t>Mike was an integral part of creating Legacy Park Boy Scout Troop 2 when the boys in the Cub Scout Pack were of age to move up. He was awarded the William D. Boyce New-Unit Organizer Award for this work. He focused the scouts’ energy on community service, which is evident around Town Green with the addition of benches and swings along the trails.  Through Mike’s efforts, Troop 2 has achieved one of the highest percentages of Eagle Scouts in Georgia.</a:t>
            </a:r>
          </a:p>
        </p:txBody>
      </p:sp>
      <p:pic>
        <p:nvPicPr>
          <p:cNvPr id="10" name="Picture 9">
            <a:extLst>
              <a:ext uri="{FF2B5EF4-FFF2-40B4-BE49-F238E27FC236}">
                <a16:creationId xmlns:a16="http://schemas.microsoft.com/office/drawing/2014/main" id="{71FE0AF3-3FD0-4CE7-ABF0-3B8708299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625" y="2779581"/>
            <a:ext cx="5293453" cy="3970090"/>
          </a:xfrm>
          <a:prstGeom prst="rect">
            <a:avLst/>
          </a:prstGeom>
        </p:spPr>
      </p:pic>
      <p:pic>
        <p:nvPicPr>
          <p:cNvPr id="17" name="Picture 16">
            <a:extLst>
              <a:ext uri="{FF2B5EF4-FFF2-40B4-BE49-F238E27FC236}">
                <a16:creationId xmlns:a16="http://schemas.microsoft.com/office/drawing/2014/main" id="{89D422BC-ACFF-476E-BA21-58E167C35D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956" y="2813077"/>
            <a:ext cx="1990725" cy="2295525"/>
          </a:xfrm>
          <a:prstGeom prst="rect">
            <a:avLst/>
          </a:prstGeom>
        </p:spPr>
      </p:pic>
      <p:sp>
        <p:nvSpPr>
          <p:cNvPr id="19" name="TextBox 18">
            <a:extLst>
              <a:ext uri="{FF2B5EF4-FFF2-40B4-BE49-F238E27FC236}">
                <a16:creationId xmlns:a16="http://schemas.microsoft.com/office/drawing/2014/main" id="{0B3A95EB-63E0-4BEC-86E5-D9DBB587286B}"/>
              </a:ext>
            </a:extLst>
          </p:cNvPr>
          <p:cNvSpPr txBox="1"/>
          <p:nvPr/>
        </p:nvSpPr>
        <p:spPr>
          <a:xfrm>
            <a:off x="4805267" y="5290678"/>
            <a:ext cx="1814104" cy="830997"/>
          </a:xfrm>
          <a:prstGeom prst="rect">
            <a:avLst/>
          </a:prstGeom>
          <a:noFill/>
        </p:spPr>
        <p:txBody>
          <a:bodyPr wrap="square" rtlCol="0">
            <a:spAutoFit/>
          </a:bodyPr>
          <a:lstStyle/>
          <a:p>
            <a:pPr algn="ctr"/>
            <a:r>
              <a:rPr lang="en-US" sz="2400" dirty="0"/>
              <a:t>Pack 002</a:t>
            </a:r>
          </a:p>
          <a:p>
            <a:pPr algn="ctr"/>
            <a:r>
              <a:rPr lang="en-US" sz="2400" dirty="0"/>
              <a:t>Troop 2</a:t>
            </a:r>
          </a:p>
        </p:txBody>
      </p:sp>
    </p:spTree>
    <p:extLst>
      <p:ext uri="{BB962C8B-B14F-4D97-AF65-F5344CB8AC3E}">
        <p14:creationId xmlns:p14="http://schemas.microsoft.com/office/powerpoint/2010/main" val="2816118483"/>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0165-8449-4E5B-ACB5-560D44813FA4}"/>
              </a:ext>
            </a:extLst>
          </p:cNvPr>
          <p:cNvSpPr>
            <a:spLocks noGrp="1"/>
          </p:cNvSpPr>
          <p:nvPr>
            <p:ph type="title"/>
          </p:nvPr>
        </p:nvSpPr>
        <p:spPr>
          <a:xfrm>
            <a:off x="979714" y="513573"/>
            <a:ext cx="9787913" cy="1548491"/>
          </a:xfrm>
        </p:spPr>
        <p:txBody>
          <a:bodyPr/>
          <a:lstStyle/>
          <a:p>
            <a:r>
              <a:rPr lang="en-US" dirty="0"/>
              <a:t>Board of Directors	</a:t>
            </a:r>
          </a:p>
        </p:txBody>
      </p:sp>
      <p:sp>
        <p:nvSpPr>
          <p:cNvPr id="3" name="Content Placeholder 2">
            <a:extLst>
              <a:ext uri="{FF2B5EF4-FFF2-40B4-BE49-F238E27FC236}">
                <a16:creationId xmlns:a16="http://schemas.microsoft.com/office/drawing/2014/main" id="{5352BFE2-3439-4193-B2E0-13C4F6B9DA4F}"/>
              </a:ext>
            </a:extLst>
          </p:cNvPr>
          <p:cNvSpPr>
            <a:spLocks noGrp="1"/>
          </p:cNvSpPr>
          <p:nvPr>
            <p:ph idx="1"/>
          </p:nvPr>
        </p:nvSpPr>
        <p:spPr>
          <a:xfrm>
            <a:off x="0" y="2249424"/>
            <a:ext cx="5561045" cy="4023360"/>
          </a:xfrm>
        </p:spPr>
        <p:txBody>
          <a:bodyPr>
            <a:noAutofit/>
          </a:bodyPr>
          <a:lstStyle/>
          <a:p>
            <a:r>
              <a:rPr lang="en-US" sz="2400" dirty="0"/>
              <a:t>In 2008, Mike was elected to the HOA Board of Directors.  During his time on the board, he was instrumental in the construction of the Clubhouse, and he redefined the role of Treasurer.  Mike served until 2010, then returned to finish the term of a board member who resigned in 2011.  </a:t>
            </a:r>
          </a:p>
          <a:p>
            <a:r>
              <a:rPr lang="en-US" sz="2400" dirty="0"/>
              <a:t>In 2013, Mike volunteered his time to overhaul the voting system to utilize electronic voting.  This system is still in place now. </a:t>
            </a:r>
          </a:p>
        </p:txBody>
      </p:sp>
      <p:pic>
        <p:nvPicPr>
          <p:cNvPr id="5" name="Picture 4">
            <a:extLst>
              <a:ext uri="{FF2B5EF4-FFF2-40B4-BE49-F238E27FC236}">
                <a16:creationId xmlns:a16="http://schemas.microsoft.com/office/drawing/2014/main" id="{C4E3F688-F568-4A69-AB7F-EA9E19CE9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972" y="1642187"/>
            <a:ext cx="6289550" cy="5038141"/>
          </a:xfrm>
          <a:prstGeom prst="rect">
            <a:avLst/>
          </a:prstGeom>
        </p:spPr>
      </p:pic>
    </p:spTree>
    <p:extLst>
      <p:ext uri="{BB962C8B-B14F-4D97-AF65-F5344CB8AC3E}">
        <p14:creationId xmlns:p14="http://schemas.microsoft.com/office/powerpoint/2010/main" val="2721073900"/>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EDFD7F-6641-4EFB-A158-E68F1EE9B92C}"/>
              </a:ext>
            </a:extLst>
          </p:cNvPr>
          <p:cNvPicPr>
            <a:picLocks noChangeAspect="1"/>
          </p:cNvPicPr>
          <p:nvPr/>
        </p:nvPicPr>
        <p:blipFill rotWithShape="1">
          <a:blip r:embed="rId2">
            <a:extLst>
              <a:ext uri="{28A0092B-C50C-407E-A947-70E740481C1C}">
                <a14:useLocalDpi xmlns:a14="http://schemas.microsoft.com/office/drawing/2010/main" val="0"/>
              </a:ext>
            </a:extLst>
          </a:blip>
          <a:srcRect r="24355"/>
          <a:stretch/>
        </p:blipFill>
        <p:spPr>
          <a:xfrm rot="5400000">
            <a:off x="3904447" y="203048"/>
            <a:ext cx="2757195" cy="2733661"/>
          </a:xfrm>
          <a:prstGeom prst="rect">
            <a:avLst/>
          </a:prstGeom>
        </p:spPr>
      </p:pic>
      <p:pic>
        <p:nvPicPr>
          <p:cNvPr id="5" name="Picture 4">
            <a:extLst>
              <a:ext uri="{FF2B5EF4-FFF2-40B4-BE49-F238E27FC236}">
                <a16:creationId xmlns:a16="http://schemas.microsoft.com/office/drawing/2014/main" id="{AB057B06-265D-4E5D-B904-CD1AC582E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06" y="191280"/>
            <a:ext cx="2733661" cy="2878491"/>
          </a:xfrm>
          <a:prstGeom prst="rect">
            <a:avLst/>
          </a:prstGeom>
        </p:spPr>
      </p:pic>
      <p:pic>
        <p:nvPicPr>
          <p:cNvPr id="7" name="Picture 6">
            <a:extLst>
              <a:ext uri="{FF2B5EF4-FFF2-40B4-BE49-F238E27FC236}">
                <a16:creationId xmlns:a16="http://schemas.microsoft.com/office/drawing/2014/main" id="{D872C306-6631-4170-A1F9-811937493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4324" y="863081"/>
            <a:ext cx="4359570" cy="5131837"/>
          </a:xfrm>
          <a:prstGeom prst="rect">
            <a:avLst/>
          </a:prstGeom>
        </p:spPr>
      </p:pic>
      <p:pic>
        <p:nvPicPr>
          <p:cNvPr id="9" name="Picture 8">
            <a:extLst>
              <a:ext uri="{FF2B5EF4-FFF2-40B4-BE49-F238E27FC236}">
                <a16:creationId xmlns:a16="http://schemas.microsoft.com/office/drawing/2014/main" id="{682AE047-B9F5-40A4-9435-CDA98EE2C0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106" y="3334415"/>
            <a:ext cx="2733661" cy="3318312"/>
          </a:xfrm>
          <a:prstGeom prst="rect">
            <a:avLst/>
          </a:prstGeom>
        </p:spPr>
      </p:pic>
      <p:pic>
        <p:nvPicPr>
          <p:cNvPr id="11" name="Picture 10">
            <a:extLst>
              <a:ext uri="{FF2B5EF4-FFF2-40B4-BE49-F238E27FC236}">
                <a16:creationId xmlns:a16="http://schemas.microsoft.com/office/drawing/2014/main" id="{6BD56191-2216-4CE4-908F-B0D845DC532F}"/>
              </a:ext>
            </a:extLst>
          </p:cNvPr>
          <p:cNvPicPr>
            <a:picLocks noChangeAspect="1"/>
          </p:cNvPicPr>
          <p:nvPr/>
        </p:nvPicPr>
        <p:blipFill rotWithShape="1">
          <a:blip r:embed="rId6">
            <a:extLst>
              <a:ext uri="{28A0092B-C50C-407E-A947-70E740481C1C}">
                <a14:useLocalDpi xmlns:a14="http://schemas.microsoft.com/office/drawing/2010/main" val="0"/>
              </a:ext>
            </a:extLst>
          </a:blip>
          <a:srcRect t="28299" r="18629" b="18553"/>
          <a:stretch/>
        </p:blipFill>
        <p:spPr>
          <a:xfrm>
            <a:off x="3916213" y="3334414"/>
            <a:ext cx="2733662" cy="3318311"/>
          </a:xfrm>
          <a:prstGeom prst="rect">
            <a:avLst/>
          </a:prstGeom>
        </p:spPr>
      </p:pic>
    </p:spTree>
    <p:extLst>
      <p:ext uri="{BB962C8B-B14F-4D97-AF65-F5344CB8AC3E}">
        <p14:creationId xmlns:p14="http://schemas.microsoft.com/office/powerpoint/2010/main" val="752834901"/>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2DF11-EEE2-4521-856D-7B5B87AD8366}"/>
              </a:ext>
            </a:extLst>
          </p:cNvPr>
          <p:cNvSpPr txBox="1"/>
          <p:nvPr/>
        </p:nvSpPr>
        <p:spPr>
          <a:xfrm>
            <a:off x="1040235" y="1400961"/>
            <a:ext cx="10410737" cy="3170099"/>
          </a:xfrm>
          <a:prstGeom prst="rect">
            <a:avLst/>
          </a:prstGeom>
          <a:noFill/>
        </p:spPr>
        <p:txBody>
          <a:bodyPr wrap="square" rtlCol="0">
            <a:spAutoFit/>
          </a:bodyPr>
          <a:lstStyle/>
          <a:p>
            <a:r>
              <a:rPr lang="en-US" sz="4000" dirty="0"/>
              <a:t>Thank you, Mike, for your continued commitment to our community. </a:t>
            </a:r>
          </a:p>
          <a:p>
            <a:endParaRPr lang="en-US" sz="4000" dirty="0"/>
          </a:p>
          <a:p>
            <a:r>
              <a:rPr lang="en-US" sz="4000" dirty="0"/>
              <a:t>Thank you, Tina, Ted, and Kate for sharing him with us.</a:t>
            </a:r>
          </a:p>
        </p:txBody>
      </p:sp>
    </p:spTree>
    <p:extLst>
      <p:ext uri="{BB962C8B-B14F-4D97-AF65-F5344CB8AC3E}">
        <p14:creationId xmlns:p14="http://schemas.microsoft.com/office/powerpoint/2010/main" val="1289951318"/>
      </p:ext>
    </p:extLst>
  </p:cSld>
  <p:clrMapOvr>
    <a:masterClrMapping/>
  </p:clrMapOvr>
  <p:transition spd="slow" advClick="0" advTm="5000">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emplate>Integral</Template>
  <TotalTime>154</TotalTime>
  <Words>329</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Tw Cen MT</vt:lpstr>
      <vt:lpstr>Tw Cen MT Condensed</vt:lpstr>
      <vt:lpstr>Wingdings 3</vt:lpstr>
      <vt:lpstr>Integral</vt:lpstr>
      <vt:lpstr>Lifetime achievement award </vt:lpstr>
      <vt:lpstr>PowerPoint Presentation</vt:lpstr>
      <vt:lpstr>PowerPoint Presentation</vt:lpstr>
      <vt:lpstr>Volunteerism </vt:lpstr>
      <vt:lpstr>PowerPoint Presentation</vt:lpstr>
      <vt:lpstr>Board of Directors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Lifetime achievement award</dc:title>
  <dc:creator>Activities</dc:creator>
  <cp:lastModifiedBy>Activities</cp:lastModifiedBy>
  <cp:revision>17</cp:revision>
  <dcterms:created xsi:type="dcterms:W3CDTF">2019-02-27T17:22:57Z</dcterms:created>
  <dcterms:modified xsi:type="dcterms:W3CDTF">2019-02-27T19:57:56Z</dcterms:modified>
</cp:coreProperties>
</file>